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6" r:id="rId6"/>
    <p:sldId id="292" r:id="rId7"/>
    <p:sldId id="291" r:id="rId8"/>
    <p:sldId id="270" r:id="rId9"/>
    <p:sldId id="273" r:id="rId10"/>
    <p:sldId id="290" r:id="rId11"/>
    <p:sldId id="268" r:id="rId12"/>
    <p:sldId id="271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GENERAL SERVICES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PITCH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Investor Opportunity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BIG IDEA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 Ut fermentum a magna ut eleifend. Integer convallis suscipit ante eu varius. Morbi a purus dolor. Suspendisse sit amet ipsum finibus justo viverra blandit.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INDUSTRY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045329"/>
              </p:ext>
            </p:extLst>
          </p:nvPr>
        </p:nvGraphicFramePr>
        <p:xfrm>
          <a:off x="859454" y="2544763"/>
          <a:ext cx="10473092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20,807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$183B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$50,000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724</Words>
  <Application>Microsoft Office PowerPoint</Application>
  <PresentationFormat>Widescreen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</vt:lpstr>
      <vt:lpstr>Calibri</vt:lpstr>
      <vt:lpstr>Gill Sans MT</vt:lpstr>
      <vt:lpstr>Office Theme</vt:lpstr>
      <vt:lpstr>GENERAL SERVICES PITCH DECK</vt:lpstr>
      <vt:lpstr>OUR BIG IDEA</vt:lpstr>
      <vt:lpstr>INDUSTRY OUTLOOK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2023-02-22T11:56:44Z</dcterms:created>
  <dcterms:modified xsi:type="dcterms:W3CDTF">2023-02-22T11:56:51Z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